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7" r:id="rId4"/>
    <p:sldId id="257" r:id="rId5"/>
    <p:sldId id="258" r:id="rId6"/>
    <p:sldId id="259" r:id="rId7"/>
    <p:sldId id="263" r:id="rId8"/>
    <p:sldId id="262" r:id="rId9"/>
    <p:sldId id="261" r:id="rId10"/>
    <p:sldId id="264" r:id="rId11"/>
    <p:sldId id="265" r:id="rId12"/>
    <p:sldId id="266" r:id="rId13"/>
    <p:sldId id="276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9144000" cy="6858000" type="screen4x3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6" d="100"/>
          <a:sy n="56" d="100"/>
        </p:scale>
        <p:origin x="-96" y="-72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9AB63-FE18-48CB-8467-375617088A5C}" type="datetimeFigureOut">
              <a:rPr lang="hr-HR" smtClean="0"/>
              <a:t>29.8.2013.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A1B89-E957-4477-94B7-284ACBE849F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455123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9AB63-FE18-48CB-8467-375617088A5C}" type="datetimeFigureOut">
              <a:rPr lang="hr-HR" smtClean="0"/>
              <a:t>29.8.2013.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A1B89-E957-4477-94B7-284ACBE849F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340704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9AB63-FE18-48CB-8467-375617088A5C}" type="datetimeFigureOut">
              <a:rPr lang="hr-HR" smtClean="0"/>
              <a:t>29.8.2013.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A1B89-E957-4477-94B7-284ACBE849F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87931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9AB63-FE18-48CB-8467-375617088A5C}" type="datetimeFigureOut">
              <a:rPr lang="hr-HR" smtClean="0"/>
              <a:t>29.8.2013.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A1B89-E957-4477-94B7-284ACBE849F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653866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9AB63-FE18-48CB-8467-375617088A5C}" type="datetimeFigureOut">
              <a:rPr lang="hr-HR" smtClean="0"/>
              <a:t>29.8.2013.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A1B89-E957-4477-94B7-284ACBE849F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077582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9AB63-FE18-48CB-8467-375617088A5C}" type="datetimeFigureOut">
              <a:rPr lang="hr-HR" smtClean="0"/>
              <a:t>29.8.2013.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A1B89-E957-4477-94B7-284ACBE849F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0459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9AB63-FE18-48CB-8467-375617088A5C}" type="datetimeFigureOut">
              <a:rPr lang="hr-HR" smtClean="0"/>
              <a:t>29.8.2013.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A1B89-E957-4477-94B7-284ACBE849F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654436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9AB63-FE18-48CB-8467-375617088A5C}" type="datetimeFigureOut">
              <a:rPr lang="hr-HR" smtClean="0"/>
              <a:t>29.8.2013.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A1B89-E957-4477-94B7-284ACBE849F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110452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9AB63-FE18-48CB-8467-375617088A5C}" type="datetimeFigureOut">
              <a:rPr lang="hr-HR" smtClean="0"/>
              <a:t>29.8.2013.</a:t>
            </a:fld>
            <a:endParaRPr lang="hr-H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A1B89-E957-4477-94B7-284ACBE849F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604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9AB63-FE18-48CB-8467-375617088A5C}" type="datetimeFigureOut">
              <a:rPr lang="hr-HR" smtClean="0"/>
              <a:t>29.8.2013.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A1B89-E957-4477-94B7-284ACBE849F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69337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9AB63-FE18-48CB-8467-375617088A5C}" type="datetimeFigureOut">
              <a:rPr lang="hr-HR" smtClean="0"/>
              <a:t>29.8.2013.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A1B89-E957-4477-94B7-284ACBE849F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205288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89AB63-FE18-48CB-8467-375617088A5C}" type="datetimeFigureOut">
              <a:rPr lang="hr-HR" smtClean="0"/>
              <a:t>29.8.2013.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0A1B89-E957-4477-94B7-284ACBE849F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97870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412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9218" name="Picture 2" descr="C:\Users\Crveni\Desktop\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257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10242" name="Picture 2" descr="C:\Users\Crveni\Desktop\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4535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11266" name="Picture 2" descr="C:\Users\Crveni\Desktop\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63425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UKRATKO</a:t>
            </a:r>
            <a:endParaRPr lang="hr-H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TRAJANJE IZVOĐENJA NAREDBI (FRISC):</a:t>
            </a:r>
          </a:p>
          <a:p>
            <a:r>
              <a:rPr lang="hr-HR" dirty="0"/>
              <a:t>Jednociklusne – aritmetičko logičke naredbe i registarske naredbe (ADD, CMP, SUBB, MOVE ...)</a:t>
            </a:r>
          </a:p>
          <a:p>
            <a:r>
              <a:rPr lang="hr-HR" dirty="0"/>
              <a:t>Dvociklusne – memorijske naredbe i upravljačke naredbe (STORE, LOAD, PUSH, POP, JR, JP, HALT...)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484367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 smtClean="0"/>
              <a:t>ODSAD IDU PROTIČNE STRUKTURE ODNOSNO TRAJANJE CIKLUSA NAREDBI ZA ARM7</a:t>
            </a:r>
          </a:p>
          <a:p>
            <a:r>
              <a:rPr lang="hr-HR" dirty="0" smtClean="0"/>
              <a:t>ARM9 nema strukturni hazard</a:t>
            </a:r>
          </a:p>
          <a:p>
            <a:r>
              <a:rPr lang="hr-HR" dirty="0" smtClean="0"/>
              <a:t>U ARMu, prva naredba u kodu traje 3 ciklusa!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3344391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1026" name="Picture 2" descr="C:\Users\THEKOMP\Desktop\PRV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66509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2050" name="Picture 2" descr="C:\Users\THEKOMP\Desktop\PRV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1967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3074" name="Picture 2" descr="C:\Users\THEKOMP\Desktop\PRV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707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098" name="Picture 2" descr="C:\Users\THEKOMP\Desktop\PRV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12702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5122" name="Picture 2" descr="C:\Users\THEKOMP\Desktop\PRV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3730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2050" name="Picture 2" descr="C:\Users\Crveni\Desktop\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97138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6146" name="Picture 2" descr="C:\Users\THEKOMP\Desktop\PRV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82159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7170" name="Picture 2" descr="C:\Users\THEKOMP\Desktop\PRV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237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r-HR" dirty="0" smtClean="0"/>
              <a:t>Jednociklusne naredbe, primjer: CMP</a:t>
            </a:r>
            <a:endParaRPr lang="hr-H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r-HR" sz="2400" dirty="0" smtClean="0"/>
              <a:t>PRIMJER: izvođenje naredbe </a:t>
            </a:r>
            <a:r>
              <a:rPr lang="hr-HR" sz="2400" b="1" dirty="0" smtClean="0"/>
              <a:t>CMP R1, 35</a:t>
            </a:r>
          </a:p>
          <a:p>
            <a:r>
              <a:rPr lang="hr-HR" sz="2400" dirty="0" smtClean="0"/>
              <a:t>RAZINA DOHVATA:			RAZINA IZVOĐENJA:</a:t>
            </a:r>
          </a:p>
          <a:p>
            <a:r>
              <a:rPr lang="hr-HR" sz="2400" dirty="0" smtClean="0"/>
              <a:t>Rastući brid CLOCK-a:		Rastući </a:t>
            </a:r>
            <a:r>
              <a:rPr lang="hr-HR" sz="2400" dirty="0"/>
              <a:t>brid CLOCK-a:</a:t>
            </a:r>
            <a:endParaRPr lang="hr-HR" sz="2400" dirty="0" smtClean="0"/>
          </a:p>
          <a:p>
            <a:r>
              <a:rPr lang="hr-HR" sz="2400" dirty="0" smtClean="0">
                <a:solidFill>
                  <a:srgbClr val="00B050"/>
                </a:solidFill>
              </a:rPr>
              <a:t>PC </a:t>
            </a:r>
            <a:r>
              <a:rPr lang="hr-HR" sz="2400" dirty="0" smtClean="0">
                <a:solidFill>
                  <a:srgbClr val="00B050"/>
                </a:solidFill>
                <a:sym typeface="Wingdings" panose="05000000000000000000" pitchFamily="2" charset="2"/>
              </a:rPr>
              <a:t> AR	</a:t>
            </a:r>
            <a:r>
              <a:rPr lang="hr-HR" sz="2400" dirty="0" smtClean="0">
                <a:sym typeface="Wingdings" panose="05000000000000000000" pitchFamily="2" charset="2"/>
              </a:rPr>
              <a:t>			</a:t>
            </a:r>
            <a:r>
              <a:rPr lang="hr-HR" sz="2400" dirty="0" smtClean="0">
                <a:solidFill>
                  <a:srgbClr val="00B050"/>
                </a:solidFill>
                <a:sym typeface="Wingdings" panose="05000000000000000000" pitchFamily="2" charset="2"/>
              </a:rPr>
              <a:t>ALU: izvodi oduzimanje</a:t>
            </a:r>
          </a:p>
          <a:p>
            <a:r>
              <a:rPr lang="hr-HR" sz="2400" dirty="0" smtClean="0">
                <a:sym typeface="Wingdings" panose="05000000000000000000" pitchFamily="2" charset="2"/>
              </a:rPr>
              <a:t>Padajući brid CLOCK-a:		</a:t>
            </a:r>
            <a:r>
              <a:rPr lang="hr-HR" sz="2400" dirty="0">
                <a:sym typeface="Wingdings" panose="05000000000000000000" pitchFamily="2" charset="2"/>
              </a:rPr>
              <a:t>Padajući brid CLOCK-a</a:t>
            </a:r>
            <a:r>
              <a:rPr lang="hr-HR" sz="2400" dirty="0" smtClean="0">
                <a:sym typeface="Wingdings" panose="05000000000000000000" pitchFamily="2" charset="2"/>
              </a:rPr>
              <a:t>:</a:t>
            </a:r>
          </a:p>
          <a:p>
            <a:r>
              <a:rPr lang="hr-HR" sz="2400" dirty="0" smtClean="0">
                <a:solidFill>
                  <a:srgbClr val="00B050"/>
                </a:solidFill>
                <a:sym typeface="Wingdings" panose="05000000000000000000" pitchFamily="2" charset="2"/>
              </a:rPr>
              <a:t>PC+4  PC				postavljanje zastavica u SRu</a:t>
            </a:r>
          </a:p>
          <a:p>
            <a:r>
              <a:rPr lang="hr-HR" sz="2400" dirty="0" smtClean="0">
                <a:solidFill>
                  <a:srgbClr val="00B050"/>
                </a:solidFill>
                <a:sym typeface="Wingdings" panose="05000000000000000000" pitchFamily="2" charset="2"/>
              </a:rPr>
              <a:t>(AR)  IR, dekodiranje</a:t>
            </a:r>
          </a:p>
          <a:p>
            <a:r>
              <a:rPr lang="hr-HR" sz="2400" dirty="0" smtClean="0">
                <a:solidFill>
                  <a:srgbClr val="00B050"/>
                </a:solidFill>
                <a:sym typeface="Wingdings" panose="05000000000000000000" pitchFamily="2" charset="2"/>
              </a:rPr>
              <a:t>R1 i ext 35  ALU</a:t>
            </a:r>
            <a:endParaRPr lang="hr-HR" sz="24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7014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3074" name="Picture 2" descr="C:\Users\Crveni\Desktop\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1982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098" name="Picture 2" descr="C:\Users\Crveni\Desktop\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2047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5122" name="Picture 2" descr="C:\Users\Crveni\Desktop\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4432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6146" name="Picture 2" descr="C:\Users\Crveni\Desktop\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3926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7170" name="Picture 2" descr="C:\Users\Crveni\Desktop\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83450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8194" name="Picture 2" descr="C:\Users\Crveni\Desktop\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54571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88</Words>
  <Application>Microsoft Office PowerPoint</Application>
  <PresentationFormat>On-screen Show (4:3)</PresentationFormat>
  <Paragraphs>16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PowerPoint Presentation</vt:lpstr>
      <vt:lpstr>PowerPoint Presentation</vt:lpstr>
      <vt:lpstr>Jednociklusne naredbe, primjer: CMP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UKRATKO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Crveni</dc:creator>
  <cp:lastModifiedBy>THEKOMP</cp:lastModifiedBy>
  <cp:revision>12</cp:revision>
  <dcterms:created xsi:type="dcterms:W3CDTF">2013-08-28T01:36:14Z</dcterms:created>
  <dcterms:modified xsi:type="dcterms:W3CDTF">2013-08-29T21:01:28Z</dcterms:modified>
</cp:coreProperties>
</file>

<file path=docProps/thumbnail.jpeg>
</file>